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2" r:id="rId5"/>
    <p:sldId id="260" r:id="rId6"/>
    <p:sldId id="258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A9831-3CB7-4CAD-B23B-F1EF4C647523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2DEA0-4670-4F32-B9E1-4AD0CC387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DEA0-4670-4F32-B9E1-4AD0CC3874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6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15597"/>
            <a:ext cx="8952930" cy="1373070"/>
          </a:xfrm>
        </p:spPr>
        <p:txBody>
          <a:bodyPr/>
          <a:lstStyle/>
          <a:p>
            <a:pPr algn="ctr"/>
            <a:r>
              <a:rPr lang="en-US" sz="3600" dirty="0" smtClean="0"/>
              <a:t>Metallurgical Test Comparison Aerospace </a:t>
            </a:r>
            <a:br>
              <a:rPr lang="en-US" sz="3600" dirty="0" smtClean="0"/>
            </a:br>
            <a:r>
              <a:rPr lang="en-US" sz="3600" dirty="0" smtClean="0"/>
              <a:t>Material </a:t>
            </a:r>
            <a:r>
              <a:rPr lang="en-US" sz="3600" dirty="0"/>
              <a:t>u</a:t>
            </a:r>
            <a:r>
              <a:rPr lang="en-US" sz="3600" dirty="0" smtClean="0"/>
              <a:t>sing </a:t>
            </a:r>
            <a:r>
              <a:rPr lang="en-US" sz="3600" dirty="0"/>
              <a:t>Additive </a:t>
            </a:r>
            <a:r>
              <a:rPr lang="en-US" sz="3600" dirty="0" smtClean="0"/>
              <a:t>Manufacturing </a:t>
            </a:r>
            <a:br>
              <a:rPr lang="en-US" sz="3600" dirty="0" smtClean="0"/>
            </a:br>
            <a:r>
              <a:rPr lang="en-US" sz="3600" dirty="0" smtClean="0"/>
              <a:t>Technologies vs. Wrought Technologies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94039"/>
            <a:ext cx="8824456" cy="17831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Brittany Nez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Acknowledgements: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Parsey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Donald Godfrey, and Honeywell Aerospace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Gerard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P. Kuiper 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Sciences </a:t>
            </a:r>
            <a:endParaRPr lang="fr-F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16, 2016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1026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17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Benefits of </a:t>
            </a:r>
            <a:r>
              <a:rPr lang="en-US" sz="4000" dirty="0" smtClean="0"/>
              <a:t>Additive Manufacturing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defTabSz="3135313">
              <a:buFont typeface="Wingdings" panose="05000000000000000000" pitchFamily="2" charset="2"/>
              <a:buChar char="§"/>
            </a:pPr>
            <a:r>
              <a:rPr lang="en-US" sz="2800" dirty="0" smtClean="0"/>
              <a:t>Weight </a:t>
            </a:r>
            <a:r>
              <a:rPr lang="en-US" sz="2800" dirty="0"/>
              <a:t>reduction</a:t>
            </a:r>
          </a:p>
          <a:p>
            <a:pPr defTabSz="3135313">
              <a:buFont typeface="Wingdings" panose="05000000000000000000" pitchFamily="2" charset="2"/>
              <a:buChar char="§"/>
            </a:pPr>
            <a:r>
              <a:rPr lang="en-US" sz="2800" dirty="0"/>
              <a:t>Ability to create complex geometries</a:t>
            </a:r>
          </a:p>
          <a:p>
            <a:pPr defTabSz="3135313">
              <a:buFont typeface="Wingdings" panose="05000000000000000000" pitchFamily="2" charset="2"/>
              <a:buChar char="§"/>
            </a:pPr>
            <a:r>
              <a:rPr lang="en-US" sz="2800" dirty="0"/>
              <a:t>Cost effective in low volume production  </a:t>
            </a:r>
          </a:p>
          <a:p>
            <a:pPr defTabSz="3135313">
              <a:buFont typeface="Wingdings" panose="05000000000000000000" pitchFamily="2" charset="2"/>
              <a:buChar char="§"/>
            </a:pPr>
            <a:r>
              <a:rPr lang="en-US" sz="2800" dirty="0"/>
              <a:t>Eliminates warehousing of spare parts/ maintaining manufacturing tools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9024" y="2419080"/>
            <a:ext cx="5926099" cy="34349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99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Specifics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88893" y="2560338"/>
            <a:ext cx="4698358" cy="3957264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Metallurgical test comparison </a:t>
            </a:r>
            <a:r>
              <a:rPr lang="en-US" sz="3000" dirty="0"/>
              <a:t>of </a:t>
            </a:r>
            <a:r>
              <a:rPr lang="en-US" sz="3000" dirty="0" smtClean="0"/>
              <a:t>porosity of </a:t>
            </a:r>
            <a:r>
              <a:rPr lang="en-US" sz="3000" dirty="0"/>
              <a:t>Inconel 718 </a:t>
            </a:r>
            <a:r>
              <a:rPr lang="en-US" sz="3000" dirty="0" err="1" smtClean="0"/>
              <a:t>superalloy</a:t>
            </a:r>
            <a:endParaRPr lang="en-US" sz="3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/>
              <a:t>M</a:t>
            </a:r>
            <a:r>
              <a:rPr lang="en-US" sz="3000" dirty="0" smtClean="0"/>
              <a:t>anufacturing processes </a:t>
            </a:r>
            <a:endParaRPr lang="en-US" sz="3000" dirty="0"/>
          </a:p>
          <a:p>
            <a:pPr marL="914400" lvl="1" indent="-457200"/>
            <a:r>
              <a:rPr lang="en-US" sz="3000" dirty="0"/>
              <a:t>Metal Forming Processes</a:t>
            </a:r>
          </a:p>
          <a:p>
            <a:pPr marL="914400" lvl="1" indent="-457200"/>
            <a:r>
              <a:rPr lang="en-US" sz="3000" dirty="0"/>
              <a:t>Powder Bed Fusion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/>
              <a:t>Deposition </a:t>
            </a:r>
            <a:r>
              <a:rPr lang="en-US" sz="3000" dirty="0" smtClean="0"/>
              <a:t>Factors</a:t>
            </a:r>
            <a:endParaRPr lang="en-US" sz="3000" dirty="0"/>
          </a:p>
          <a:p>
            <a:pPr marL="914400" lvl="1" indent="-457200"/>
            <a:r>
              <a:rPr lang="en-US" sz="3000" dirty="0" smtClean="0"/>
              <a:t>Heat Treatment </a:t>
            </a:r>
          </a:p>
          <a:p>
            <a:pPr marL="914400" lvl="1" indent="-457200"/>
            <a:r>
              <a:rPr lang="en-US" sz="3000" dirty="0" smtClean="0"/>
              <a:t>AM factors</a:t>
            </a:r>
          </a:p>
          <a:p>
            <a:pPr marL="914400" lvl="1" indent="-457200"/>
            <a:endParaRPr lang="en-US" sz="2800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123" y="2486705"/>
            <a:ext cx="5992826" cy="32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Wrought Material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8210" y="2993934"/>
            <a:ext cx="4016140" cy="2259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t="9514" r="39173" b="6572"/>
          <a:stretch/>
        </p:blipFill>
        <p:spPr>
          <a:xfrm rot="5400000">
            <a:off x="4198195" y="4106359"/>
            <a:ext cx="1885707" cy="2164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51" y="2115403"/>
            <a:ext cx="2731596" cy="2048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68" y="2397031"/>
            <a:ext cx="4603846" cy="345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Electron Beam Melting (Untreated)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95" y="2983271"/>
            <a:ext cx="4029786" cy="2266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836" y="4254503"/>
            <a:ext cx="2192729" cy="1878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00" y="2101755"/>
            <a:ext cx="2743200" cy="20573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57" y="2384404"/>
            <a:ext cx="4619316" cy="34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0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Electron Beam Melting (Treated)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224" y="3004596"/>
            <a:ext cx="4002490" cy="2251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15918" r="36517" b="17569"/>
          <a:stretch/>
        </p:blipFill>
        <p:spPr>
          <a:xfrm rot="5400000">
            <a:off x="4267071" y="4111711"/>
            <a:ext cx="1973694" cy="2157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51" y="2129051"/>
            <a:ext cx="2666333" cy="19997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4" y="2393828"/>
            <a:ext cx="4626591" cy="34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Electron Beam Melting (HIP)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907" y="3020014"/>
            <a:ext cx="3982756" cy="224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104" y="4157686"/>
            <a:ext cx="2001510" cy="1973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93" y="2148786"/>
            <a:ext cx="2552132" cy="19140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83" y="2406778"/>
            <a:ext cx="4622362" cy="34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Future Endeavors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80320" y="2661313"/>
            <a:ext cx="4698358" cy="327487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Direct metal laser sintering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Effects of AM process in microgravity 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Thermal properties of electron beam material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78" y="2313624"/>
            <a:ext cx="6206018" cy="3490884"/>
          </a:xfrm>
        </p:spPr>
      </p:pic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72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Acknowledgements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Mentor: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John </a:t>
            </a:r>
            <a:r>
              <a:rPr lang="en-US" dirty="0" err="1" smtClean="0"/>
              <a:t>Parsey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Honeywell Aerospace: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Donald Godfrey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Additive Manufacturing Team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ASU/NASA Space Grant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Machining and Manufacturing at ASU Polytechnic: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Rhett Sweeney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Osama </a:t>
            </a:r>
            <a:r>
              <a:rPr lang="en-US" dirty="0" err="1" smtClean="0"/>
              <a:t>Jameel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John Dolan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5886278"/>
            <a:ext cx="12191999" cy="971722"/>
            <a:chOff x="0" y="5886278"/>
            <a:chExt cx="12191999" cy="971722"/>
          </a:xfrm>
        </p:grpSpPr>
        <p:pic>
          <p:nvPicPr>
            <p:cNvPr id="5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118" y="5886278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204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2618509" y="6131541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6283967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69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148</Words>
  <Application>Microsoft Office PowerPoint</Application>
  <PresentationFormat>Widescreen</PresentationFormat>
  <Paragraphs>39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Tahoma</vt:lpstr>
      <vt:lpstr>Trebuchet MS</vt:lpstr>
      <vt:lpstr>Wingdings</vt:lpstr>
      <vt:lpstr>Berlin</vt:lpstr>
      <vt:lpstr>Metallurgical Test Comparison Aerospace  Material using Additive Manufacturing  Technologies vs. Wrought Technologies</vt:lpstr>
      <vt:lpstr>Benefits of Additive Manufacturing</vt:lpstr>
      <vt:lpstr>Project Specifics</vt:lpstr>
      <vt:lpstr>Wrought Material</vt:lpstr>
      <vt:lpstr>Electron Beam Melting (Untreated)</vt:lpstr>
      <vt:lpstr>Electron Beam Melting (Treated)</vt:lpstr>
      <vt:lpstr>Electron Beam Melting (HIP)</vt:lpstr>
      <vt:lpstr>Future Endeavors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Nez</dc:creator>
  <cp:lastModifiedBy>Brittany Nez</cp:lastModifiedBy>
  <cp:revision>14</cp:revision>
  <dcterms:created xsi:type="dcterms:W3CDTF">2016-04-07T04:55:39Z</dcterms:created>
  <dcterms:modified xsi:type="dcterms:W3CDTF">2016-04-07T07:16:55Z</dcterms:modified>
</cp:coreProperties>
</file>